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48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E197-1697-44AB-968E-7AE576BB4B8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5418-6419-4DC7-A6EF-A04117799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7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E197-1697-44AB-968E-7AE576BB4B8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5418-6419-4DC7-A6EF-A04117799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0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E197-1697-44AB-968E-7AE576BB4B8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5418-6419-4DC7-A6EF-A04117799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4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E197-1697-44AB-968E-7AE576BB4B8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5418-6419-4DC7-A6EF-A04117799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1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E197-1697-44AB-968E-7AE576BB4B8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5418-6419-4DC7-A6EF-A04117799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2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E197-1697-44AB-968E-7AE576BB4B8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5418-6419-4DC7-A6EF-A04117799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9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E197-1697-44AB-968E-7AE576BB4B8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5418-6419-4DC7-A6EF-A04117799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6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E197-1697-44AB-968E-7AE576BB4B8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5418-6419-4DC7-A6EF-A04117799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E197-1697-44AB-968E-7AE576BB4B8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5418-6419-4DC7-A6EF-A04117799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8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E197-1697-44AB-968E-7AE576BB4B8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5418-6419-4DC7-A6EF-A04117799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3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E197-1697-44AB-968E-7AE576BB4B8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5418-6419-4DC7-A6EF-A04117799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7E197-1697-44AB-968E-7AE576BB4B8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05418-6419-4DC7-A6EF-A04117799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3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6173" y="1095010"/>
            <a:ext cx="7079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11 QUẬN 3</a:t>
            </a:r>
            <a:endParaRPr lang="en-US" sz="36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955" y="2855742"/>
            <a:ext cx="11634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  <a:latin typeface="Alfa Slab One" panose="00000500000000000000" pitchFamily="2" charset="0"/>
              </a:rPr>
              <a:t>Đề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  <a:latin typeface="Alfa Slab One" panose="000005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  <a:latin typeface="Alfa Slab One" panose="00000500000000000000" pitchFamily="2" charset="0"/>
              </a:rPr>
              <a:t>tài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  <a:latin typeface="Alfa Slab One" panose="00000500000000000000" pitchFamily="2" charset="0"/>
              </a:rPr>
              <a:t>: 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  <a:latin typeface="Alfa Slab One" panose="00000500000000000000" pitchFamily="2" charset="0"/>
              </a:rPr>
              <a:t>AN TOÀN THÂN THỂ CHO BÉ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rgbClr val="FF00FF"/>
              </a:solidFill>
              <a:latin typeface="Alfa Slab One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8788" y="4979963"/>
            <a:ext cx="5872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98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3090" y="660178"/>
            <a:ext cx="3608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4157" y="1832956"/>
            <a:ext cx="95750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46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348" y="1188720"/>
            <a:ext cx="4088675" cy="4088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817" y="2940669"/>
            <a:ext cx="3719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2267" y="2860766"/>
            <a:ext cx="37410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15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4561" y="2207622"/>
            <a:ext cx="7859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090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75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5379" y="600892"/>
            <a:ext cx="6270171" cy="62701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05349" y="356996"/>
            <a:ext cx="5105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0557" y="1284013"/>
            <a:ext cx="127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68481" y="3383196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156" y="5167699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75772" y="5303520"/>
            <a:ext cx="2329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79669" y="1745678"/>
            <a:ext cx="1789611" cy="3966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</p:cNvCxnSpPr>
          <p:nvPr/>
        </p:nvCxnSpPr>
        <p:spPr>
          <a:xfrm flipV="1">
            <a:off x="3205601" y="5398531"/>
            <a:ext cx="182359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70617" y="3614029"/>
            <a:ext cx="13585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74674" y="5629364"/>
            <a:ext cx="29391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61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9" y="1961605"/>
            <a:ext cx="4360818" cy="4360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5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9097" y="1526175"/>
            <a:ext cx="5331825" cy="5331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0300" y="692331"/>
            <a:ext cx="668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351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3" y="1656806"/>
            <a:ext cx="5201194" cy="52011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0300" y="692331"/>
            <a:ext cx="6723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23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219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Alfa Slab One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</cp:revision>
  <dcterms:created xsi:type="dcterms:W3CDTF">2022-10-06T13:05:10Z</dcterms:created>
  <dcterms:modified xsi:type="dcterms:W3CDTF">2022-10-08T14:09:17Z</dcterms:modified>
</cp:coreProperties>
</file>